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</p:sldMasterIdLst>
  <p:sldIdLst>
    <p:sldId id="294" r:id="rId4"/>
    <p:sldId id="298" r:id="rId5"/>
    <p:sldId id="299" r:id="rId6"/>
    <p:sldId id="300" r:id="rId7"/>
    <p:sldId id="276" r:id="rId8"/>
    <p:sldId id="277" r:id="rId9"/>
    <p:sldId id="280" r:id="rId10"/>
    <p:sldId id="282" r:id="rId11"/>
    <p:sldId id="284" r:id="rId12"/>
    <p:sldId id="285" r:id="rId13"/>
    <p:sldId id="287" r:id="rId14"/>
    <p:sldId id="288" r:id="rId15"/>
    <p:sldId id="290" r:id="rId16"/>
    <p:sldId id="312" r:id="rId17"/>
    <p:sldId id="313" r:id="rId18"/>
    <p:sldId id="314" r:id="rId19"/>
    <p:sldId id="316" r:id="rId20"/>
    <p:sldId id="317" r:id="rId21"/>
    <p:sldId id="318" r:id="rId22"/>
    <p:sldId id="319" r:id="rId23"/>
    <p:sldId id="320" r:id="rId24"/>
    <p:sldId id="321" r:id="rId25"/>
    <p:sldId id="322" r:id="rId26"/>
    <p:sldId id="301" r:id="rId27"/>
    <p:sldId id="302" r:id="rId28"/>
    <p:sldId id="303" r:id="rId29"/>
    <p:sldId id="304" r:id="rId30"/>
    <p:sldId id="305" r:id="rId31"/>
    <p:sldId id="323" r:id="rId32"/>
    <p:sldId id="307" r:id="rId33"/>
    <p:sldId id="308" r:id="rId34"/>
    <p:sldId id="309" r:id="rId35"/>
    <p:sldId id="310" r:id="rId36"/>
    <p:sldId id="311" r:id="rId37"/>
    <p:sldId id="291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9545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493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439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77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7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37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14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2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67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13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9486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6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708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38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2706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2776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1961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0742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394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757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399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19998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3004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24127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0524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079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29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54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939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040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685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7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8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28.png"/><Relationship Id="rId4" Type="http://schemas.openxmlformats.org/officeDocument/2006/relationships/image" Target="../media/image12.jpeg"/><Relationship Id="rId9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microsoft.com/office/2007/relationships/hdphoto" Target="../media/hdphoto4.wdp"/><Relationship Id="rId9" Type="http://schemas.openxmlformats.org/officeDocument/2006/relationships/image" Target="../media/image33.tm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9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46.png"/><Relationship Id="rId5" Type="http://schemas.openxmlformats.org/officeDocument/2006/relationships/image" Target="../media/image14.png"/><Relationship Id="rId10" Type="http://schemas.openxmlformats.org/officeDocument/2006/relationships/image" Target="../media/image45.png"/><Relationship Id="rId4" Type="http://schemas.microsoft.com/office/2007/relationships/hdphoto" Target="../media/hdphoto2.wdp"/><Relationship Id="rId9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3.png"/><Relationship Id="rId7" Type="http://schemas.openxmlformats.org/officeDocument/2006/relationships/image" Target="../media/image47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50.png"/><Relationship Id="rId4" Type="http://schemas.openxmlformats.org/officeDocument/2006/relationships/image" Target="../media/image12.jpeg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3.png"/><Relationship Id="rId7" Type="http://schemas.openxmlformats.org/officeDocument/2006/relationships/image" Target="../media/image5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microsoft.com/office/2007/relationships/hdphoto" Target="../media/hdphoto2.wdp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9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 박스, 원격 제어, 콘솔, 게임, 블랙, 비디오 게임, 재미, 마이크로 소프트, 계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1812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-11812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01141" y="1812043"/>
            <a:ext cx="6159731" cy="2025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914" y="520497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김동혁</a:t>
            </a:r>
            <a:r>
              <a:rPr lang="en-US" altLang="ko-KR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임수환</a:t>
            </a:r>
            <a:r>
              <a:rPr lang="en-US" altLang="ko-KR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정연우</a:t>
            </a:r>
            <a:endParaRPr lang="ko-KR" altLang="en-US" sz="36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536276" y="2244088"/>
            <a:ext cx="1191277" cy="3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91658" y="2516552"/>
            <a:ext cx="460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C# </a:t>
            </a:r>
            <a:r>
              <a:rPr lang="ko-KR" altLang="en-US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미니게임</a:t>
            </a:r>
            <a:endParaRPr lang="ko-KR" altLang="en-US" sz="60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888" y="672951"/>
            <a:ext cx="9396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뱀 꼬리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1484784"/>
            <a:ext cx="793591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2122147" y="3573017"/>
            <a:ext cx="7935913" cy="2809219"/>
            <a:chOff x="598146" y="3573016"/>
            <a:chExt cx="7935913" cy="280921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46" y="3573923"/>
              <a:ext cx="7935913" cy="2808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835696" y="3573016"/>
              <a:ext cx="51026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뱀이 먹이를 먹게 되면 먹이가 </a:t>
              </a:r>
              <a:r>
                <a:rPr lang="ko-KR" altLang="en-US" dirty="0" err="1"/>
                <a:t>랜덤한</a:t>
              </a:r>
              <a:r>
                <a:rPr lang="ko-KR" altLang="en-US" dirty="0"/>
                <a:t> 좌표에</a:t>
              </a:r>
              <a:endParaRPr lang="en-US" altLang="ko-KR" dirty="0"/>
            </a:p>
            <a:p>
              <a:r>
                <a:rPr lang="ko-KR" altLang="en-US" dirty="0"/>
                <a:t>다시 생성되게 하는 코드입니다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2102153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166" y="627946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조건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1397324"/>
            <a:ext cx="7640637" cy="2247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3789040"/>
            <a:ext cx="7640637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276250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166" y="627946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조건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4" y="1556792"/>
            <a:ext cx="784887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4" y="4581128"/>
            <a:ext cx="7848872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41961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8326" y="627946"/>
            <a:ext cx="125867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218" y="620689"/>
            <a:ext cx="360039" cy="360039"/>
          </a:xfrm>
          <a:prstGeom prst="rect">
            <a:avLst/>
          </a:prstGeom>
        </p:spPr>
      </p:pic>
      <p:pic>
        <p:nvPicPr>
          <p:cNvPr id="2" name="지렁이게임(팟인코더)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63552" y="1340768"/>
            <a:ext cx="8064896" cy="485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570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744" y="3479863"/>
            <a:ext cx="437194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2</a:t>
            </a:r>
          </a:p>
          <a:p>
            <a:pPr algn="dist"/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zzang</a:t>
            </a:r>
            <a:endParaRPr lang="ko-KR" altLang="en-US" sz="2800" b="1" spc="600" dirty="0">
              <a:solidFill>
                <a:srgbClr val="33CCFF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60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PUZZLE</a:t>
            </a:r>
            <a:endParaRPr lang="ko-KR" altLang="en-US" sz="60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585" y="4005064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95800" y="3167757"/>
            <a:ext cx="3672408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>
                <a:latin typeface="나눔스퀘어" pitchFamily="50" charset="-127"/>
                <a:ea typeface="나눔스퀘어" pitchFamily="50" charset="-127"/>
              </a:rPr>
              <a:t>Puzzle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88406" y="4954379"/>
            <a:ext cx="1130438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임 수 환</a:t>
            </a:r>
          </a:p>
        </p:txBody>
      </p:sp>
    </p:spTree>
    <p:extLst>
      <p:ext uri="{BB962C8B-B14F-4D97-AF65-F5344CB8AC3E}">
        <p14:creationId xmlns:p14="http://schemas.microsoft.com/office/powerpoint/2010/main" val="2423536604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실행결과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784146" y="1340768"/>
            <a:ext cx="295232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</a:p>
        </p:txBody>
      </p:sp>
      <p:pic>
        <p:nvPicPr>
          <p:cNvPr id="14" name="그림 13" descr="puzzle2 (실행) - Microsoft Visual Studi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86" y="2136443"/>
            <a:ext cx="4244159" cy="1800200"/>
          </a:xfrm>
          <a:prstGeom prst="rect">
            <a:avLst/>
          </a:prstGeom>
        </p:spPr>
      </p:pic>
      <p:pic>
        <p:nvPicPr>
          <p:cNvPr id="19" name="그림 18" descr="Form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06" y="2126870"/>
            <a:ext cx="4229262" cy="18473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4120" y="3936644"/>
            <a:ext cx="4395767" cy="25131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3500" y="3974178"/>
            <a:ext cx="4151172" cy="247565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539912" y="3920200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게임완료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34383" y="2028786"/>
            <a:ext cx="1524606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게임시작</a:t>
            </a:r>
          </a:p>
        </p:txBody>
      </p:sp>
      <p:sp>
        <p:nvSpPr>
          <p:cNvPr id="24" name="타원 23"/>
          <p:cNvSpPr/>
          <p:nvPr/>
        </p:nvSpPr>
        <p:spPr>
          <a:xfrm>
            <a:off x="1735222" y="2001563"/>
            <a:ext cx="1667360" cy="7335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</a:p>
        </p:txBody>
      </p:sp>
      <p:sp>
        <p:nvSpPr>
          <p:cNvPr id="25" name="타원 24"/>
          <p:cNvSpPr/>
          <p:nvPr/>
        </p:nvSpPr>
        <p:spPr>
          <a:xfrm>
            <a:off x="5699980" y="3892242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종료</a:t>
            </a:r>
          </a:p>
        </p:txBody>
      </p:sp>
    </p:spTree>
    <p:extLst>
      <p:ext uri="{BB962C8B-B14F-4D97-AF65-F5344CB8AC3E}">
        <p14:creationId xmlns:p14="http://schemas.microsoft.com/office/powerpoint/2010/main" val="271327367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9600" y="1339200"/>
            <a:ext cx="8280000" cy="5040000"/>
          </a:xfrm>
          <a:prstGeom prst="rect">
            <a:avLst/>
          </a:prstGeom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7284132" y="2365995"/>
            <a:ext cx="2768652" cy="14383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퍼즐의 버튼을</a:t>
            </a:r>
            <a:r>
              <a:rPr lang="en-US" altLang="ko-KR" dirty="0"/>
              <a:t> </a:t>
            </a:r>
            <a:r>
              <a:rPr lang="ko-KR" altLang="en-US" dirty="0"/>
              <a:t>배열에 저장하고</a:t>
            </a:r>
            <a:endParaRPr lang="en-US" altLang="ko-KR" dirty="0"/>
          </a:p>
          <a:p>
            <a:pPr algn="ctr"/>
            <a:r>
              <a:rPr lang="ko-KR" altLang="en-US" dirty="0"/>
              <a:t>이 배열을 섞어줄 랜덤 함수 사용</a:t>
            </a:r>
          </a:p>
        </p:txBody>
      </p:sp>
    </p:spTree>
    <p:extLst>
      <p:ext uri="{BB962C8B-B14F-4D97-AF65-F5344CB8AC3E}">
        <p14:creationId xmlns:p14="http://schemas.microsoft.com/office/powerpoint/2010/main" val="44356594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4" name="내용 개체 틀 3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19598" y="1349394"/>
            <a:ext cx="8154649" cy="5040560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799366" y="1412776"/>
            <a:ext cx="41044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do while</a:t>
            </a:r>
            <a:r>
              <a:rPr lang="ko-KR" altLang="en-US" dirty="0"/>
              <a:t>문을 사용해 버튼의 텍스트를 배열에 저장</a:t>
            </a:r>
          </a:p>
        </p:txBody>
      </p:sp>
    </p:spTree>
    <p:extLst>
      <p:ext uri="{BB962C8B-B14F-4D97-AF65-F5344CB8AC3E}">
        <p14:creationId xmlns:p14="http://schemas.microsoft.com/office/powerpoint/2010/main" val="235849701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207568" y="1468985"/>
            <a:ext cx="7848872" cy="4874402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950180" y="3386260"/>
            <a:ext cx="2952328" cy="1386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게임 종료 버튼 클릭 </a:t>
            </a:r>
            <a:endParaRPr lang="en-US" altLang="ko-KR" dirty="0"/>
          </a:p>
          <a:p>
            <a:pPr algn="ctr"/>
            <a:r>
              <a:rPr lang="ko-KR" altLang="en-US" dirty="0"/>
              <a:t>시 나올 메시지 박스를 </a:t>
            </a:r>
            <a:endParaRPr lang="en-US" altLang="ko-KR" dirty="0"/>
          </a:p>
          <a:p>
            <a:pPr algn="ctr"/>
            <a:r>
              <a:rPr lang="en-US" altLang="ko-KR" dirty="0"/>
              <a:t>yes</a:t>
            </a:r>
            <a:r>
              <a:rPr lang="ko-KR" altLang="en-US" dirty="0"/>
              <a:t>와</a:t>
            </a:r>
            <a:r>
              <a:rPr lang="en-US" altLang="ko-KR" dirty="0"/>
              <a:t> no</a:t>
            </a:r>
            <a:r>
              <a:rPr lang="ko-KR" altLang="en-US" dirty="0"/>
              <a:t>문구 와</a:t>
            </a:r>
            <a:endParaRPr lang="en-US" altLang="ko-KR" dirty="0"/>
          </a:p>
          <a:p>
            <a:pPr algn="ctr"/>
            <a:r>
              <a:rPr lang="ko-KR" altLang="en-US" dirty="0"/>
              <a:t> 함께 나오게  할 코드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6482" y="62069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9080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938246"/>
            <a:ext cx="4160475" cy="23680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53268" y="1397918"/>
            <a:ext cx="2819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b="1" spc="600" dirty="0" smtClean="0">
                <a:solidFill>
                  <a:prstClr val="white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목 차</a:t>
            </a:r>
            <a:endParaRPr lang="ko-KR" altLang="en-US" sz="6000" b="1" spc="600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5428" y="2401932"/>
            <a:ext cx="15023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개발 환경 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15429" y="3013679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15428" y="3625426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1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5428" y="4237176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</a:t>
            </a:r>
            <a:r>
              <a:rPr lang="en-US" altLang="ko-KR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2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237177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237177"/>
            <a:ext cx="360039" cy="3600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15428" y="4846643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3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846644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846644"/>
            <a:ext cx="360039" cy="3600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15428" y="5430519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시스템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5430520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543052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8179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022426" y="1399385"/>
            <a:ext cx="8147149" cy="4927188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5771964" y="2636912"/>
            <a:ext cx="4104456" cy="115212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solution</a:t>
            </a:r>
            <a:r>
              <a:rPr lang="ko-KR" altLang="en-US" dirty="0"/>
              <a:t>클릭 시 버튼의 텍스트 값을 원래 대로 바꿔줄 코드 </a:t>
            </a:r>
          </a:p>
        </p:txBody>
      </p:sp>
    </p:spTree>
    <p:extLst>
      <p:ext uri="{BB962C8B-B14F-4D97-AF65-F5344CB8AC3E}">
        <p14:creationId xmlns:p14="http://schemas.microsoft.com/office/powerpoint/2010/main" val="369026797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35560" y="1412776"/>
            <a:ext cx="7920880" cy="5040560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7104033" y="2060848"/>
            <a:ext cx="2644623" cy="144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퍼즐 버튼 에 빈 공간 버튼 클릭 시</a:t>
            </a:r>
            <a:endParaRPr lang="en-US" altLang="ko-KR" dirty="0"/>
          </a:p>
          <a:p>
            <a:pPr algn="ctr"/>
            <a:r>
              <a:rPr lang="ko-KR" altLang="en-US" dirty="0"/>
              <a:t>이동 가능한 공간을 만들어줄 코드 </a:t>
            </a:r>
          </a:p>
        </p:txBody>
      </p:sp>
    </p:spTree>
    <p:extLst>
      <p:ext uri="{BB962C8B-B14F-4D97-AF65-F5344CB8AC3E}">
        <p14:creationId xmlns:p14="http://schemas.microsoft.com/office/powerpoint/2010/main" val="1976111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5526" y="1399021"/>
            <a:ext cx="8220949" cy="4895136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6699806" y="3140968"/>
            <a:ext cx="3093038" cy="15121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New Game </a:t>
            </a:r>
            <a:r>
              <a:rPr lang="ko-KR" altLang="en-US" dirty="0"/>
              <a:t>클릭  퍼즐 버튼의 위치가 섞이게 해주는 코드  와 텍스트 박스 내용을 초기화 </a:t>
            </a:r>
            <a:r>
              <a:rPr lang="ko-KR" altLang="en-US" dirty="0" err="1"/>
              <a:t>시켜줄코드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741528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97094" y="672952"/>
            <a:ext cx="9028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알고리즘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155390" y="1487122"/>
            <a:ext cx="7881221" cy="4792832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113460" y="2708920"/>
            <a:ext cx="3759304" cy="1014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도움말 버튼 클릭 시 나올 메시지 박스 코드 </a:t>
            </a:r>
          </a:p>
        </p:txBody>
      </p:sp>
    </p:spTree>
    <p:extLst>
      <p:ext uri="{BB962C8B-B14F-4D97-AF65-F5344CB8AC3E}">
        <p14:creationId xmlns:p14="http://schemas.microsoft.com/office/powerpoint/2010/main" val="781530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TextBox 6"/>
          <p:cNvSpPr txBox="1"/>
          <p:nvPr/>
        </p:nvSpPr>
        <p:spPr>
          <a:xfrm>
            <a:off x="3819736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600" dirty="0" smtClean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GAME3</a:t>
            </a:r>
            <a:endParaRPr lang="en-US" altLang="ko-KR" sz="1600" b="1" spc="600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FFFF00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4800" b="1" spc="6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Flappy Bird</a:t>
            </a:r>
            <a:endParaRPr lang="ko-KR" altLang="en-US" sz="48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64925" y="3167757"/>
            <a:ext cx="4106486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 smtClean="0">
                <a:latin typeface="나눔스퀘어" pitchFamily="50" charset="-127"/>
                <a:ea typeface="나눔스퀘어" pitchFamily="50" charset="-127"/>
              </a:rPr>
              <a:t>Flappy Bird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  <a:endParaRPr lang="ko-KR" altLang="en-US" sz="1100" b="1" spc="300" dirty="0"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86813" y="4898105"/>
            <a:ext cx="13580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정 연 우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504869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80769" y="337057"/>
            <a:ext cx="1867785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기본디자인</a:t>
            </a:r>
            <a:endParaRPr lang="en-US" altLang="ko-KR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및</a:t>
            </a:r>
            <a:endParaRPr lang="en-US" altLang="ko-KR" sz="1400" b="1" spc="300" dirty="0" smtClean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기본 코드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583" y="1412777"/>
            <a:ext cx="2507289" cy="4992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251" y="1352262"/>
            <a:ext cx="3896269" cy="103837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5251" y="2588212"/>
            <a:ext cx="5570843" cy="154326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05251" y="4308262"/>
            <a:ext cx="5703847" cy="2096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71797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00323" y="672952"/>
            <a:ext cx="9653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게임 과정</a:t>
            </a:r>
            <a:endParaRPr lang="ko-KR" altLang="en-US" sz="1400" b="1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8552" y="3659107"/>
            <a:ext cx="8134938" cy="275310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8552" y="1502335"/>
            <a:ext cx="8134938" cy="206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13824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090" y="682447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코드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3672" y="1412776"/>
            <a:ext cx="8355921" cy="505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6380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-173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018" y="672952"/>
            <a:ext cx="11416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</a:t>
            </a:r>
            <a:endParaRPr lang="en-US" altLang="ko-KR" sz="1400" b="1" spc="300" dirty="0" smtClean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67" y="620690"/>
            <a:ext cx="360039" cy="360039"/>
          </a:xfrm>
          <a:prstGeom prst="rect">
            <a:avLst/>
          </a:prstGeom>
        </p:spPr>
      </p:pic>
      <p:pic>
        <p:nvPicPr>
          <p:cNvPr id="2" name="KakaoTalk_20210506_1540343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8826" y="1487591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00529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8585" y="906577"/>
            <a:ext cx="149271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개발 환경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68;p31"/>
          <p:cNvSpPr txBox="1">
            <a:spLocks/>
          </p:cNvSpPr>
          <p:nvPr/>
        </p:nvSpPr>
        <p:spPr>
          <a:xfrm>
            <a:off x="3214097" y="2773627"/>
            <a:ext cx="1954394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개발언어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9" name="Google Shape;1471;p31"/>
          <p:cNvSpPr txBox="1">
            <a:spLocks/>
          </p:cNvSpPr>
          <p:nvPr/>
        </p:nvSpPr>
        <p:spPr>
          <a:xfrm>
            <a:off x="6772542" y="2768608"/>
            <a:ext cx="1451266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IDE</a:t>
            </a:r>
            <a:r>
              <a:rPr 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1" name="Google Shape;1468;p31"/>
          <p:cNvSpPr txBox="1">
            <a:spLocks/>
          </p:cNvSpPr>
          <p:nvPr/>
        </p:nvSpPr>
        <p:spPr>
          <a:xfrm>
            <a:off x="3211948" y="5373347"/>
            <a:ext cx="1954394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 C#</a:t>
            </a:r>
            <a:endParaRPr 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2" name="Google Shape;1468;p31"/>
          <p:cNvSpPr txBox="1">
            <a:spLocks/>
          </p:cNvSpPr>
          <p:nvPr/>
        </p:nvSpPr>
        <p:spPr>
          <a:xfrm>
            <a:off x="6481047" y="5369341"/>
            <a:ext cx="2145682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Visual Studio</a:t>
            </a:r>
            <a:endParaRPr lang="en-US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3" name="Picture 2" descr="소스 이미지 보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06" y="3337068"/>
            <a:ext cx="1996436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18" y="3337067"/>
            <a:ext cx="2678139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10441328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TextBox 6"/>
          <p:cNvSpPr txBox="1"/>
          <p:nvPr/>
        </p:nvSpPr>
        <p:spPr>
          <a:xfrm>
            <a:off x="3819736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랭킹시스템</a:t>
            </a:r>
            <a:endParaRPr lang="en-US" altLang="ko-KR" sz="1600" b="1" spc="600" dirty="0" smtClean="0">
              <a:solidFill>
                <a:srgbClr val="FFC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FFC000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765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22580" y="438286"/>
            <a:ext cx="186778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RANKING</a:t>
            </a: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정렬 방법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2407" y="1379230"/>
            <a:ext cx="8037804" cy="2684088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801389" y="5069770"/>
            <a:ext cx="6460635" cy="78177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인터페이스 구현 방법을 사용하여 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랭킹 스코어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높을수록 위로 올라가게 함</a:t>
            </a:r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5411585" y="4063318"/>
            <a:ext cx="1546168" cy="94094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8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00323" y="672952"/>
            <a:ext cx="9653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저장</a:t>
            </a:r>
            <a:endParaRPr lang="ko-KR" altLang="en-US" sz="1400" b="1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386" y="1591858"/>
            <a:ext cx="3810532" cy="169568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450676" y="2158952"/>
            <a:ext cx="3829634" cy="65966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textBox</a:t>
            </a:r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이름을 입력하여 저장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179" y="4534409"/>
            <a:ext cx="1276528" cy="120984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552205" y="4877000"/>
            <a:ext cx="4401863" cy="8601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이름을 입력하지 않고 저장을 누른 경우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해당 메시지 박스가 뜸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4" name="꺾인 연결선 3"/>
          <p:cNvCxnSpPr>
            <a:stCxn id="13" idx="3"/>
            <a:endCxn id="15" idx="0"/>
          </p:cNvCxnSpPr>
          <p:nvPr/>
        </p:nvCxnSpPr>
        <p:spPr>
          <a:xfrm flipV="1">
            <a:off x="5770918" y="2158952"/>
            <a:ext cx="2594575" cy="280750"/>
          </a:xfrm>
          <a:prstGeom prst="bentConnector4">
            <a:avLst>
              <a:gd name="adj1" fmla="val 13100"/>
              <a:gd name="adj2" fmla="val 3834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9" idx="3"/>
            <a:endCxn id="20" idx="0"/>
          </p:cNvCxnSpPr>
          <p:nvPr/>
        </p:nvCxnSpPr>
        <p:spPr>
          <a:xfrm flipV="1">
            <a:off x="4858707" y="4877000"/>
            <a:ext cx="2894430" cy="262331"/>
          </a:xfrm>
          <a:prstGeom prst="bentConnector4">
            <a:avLst>
              <a:gd name="adj1" fmla="val 11980"/>
              <a:gd name="adj2" fmla="val 317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96796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090" y="682447"/>
            <a:ext cx="1912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저장한 랭킹 조회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321090" y="4730457"/>
            <a:ext cx="2949984" cy="98869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올바른 이름을 입력하고 조회하기를 누르면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해당 이름을 조회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638" y="1417147"/>
            <a:ext cx="4204363" cy="25607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230" y="3489839"/>
            <a:ext cx="3715790" cy="2811961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3567624" y="4050783"/>
            <a:ext cx="852390" cy="606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625979" y="4763450"/>
            <a:ext cx="867018" cy="9227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9129328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9277" y="583618"/>
            <a:ext cx="115768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예외 처리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3741295" y="5503494"/>
            <a:ext cx="4652921" cy="614188"/>
          </a:xfrm>
          <a:prstGeom prst="roundRect">
            <a:avLst/>
          </a:prstGeom>
          <a:noFill/>
          <a:ln>
            <a:solidFill>
              <a:srgbClr val="33CC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없는 이름을 입력한 후 조회를 하면</a:t>
            </a:r>
            <a:endParaRPr lang="en-US" altLang="ko-KR" dirty="0" smtClean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en-US" altLang="ko-KR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List</a:t>
            </a:r>
            <a:r>
              <a:rPr lang="ko-KR" altLang="en-US" dirty="0" smtClean="0">
                <a:solidFill>
                  <a:srgbClr val="FF00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박스에 이름이 없다고 뜸 </a:t>
            </a:r>
            <a:endParaRPr lang="ko-KR" altLang="en-US" dirty="0">
              <a:solidFill>
                <a:srgbClr val="FF00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3146" y="1369104"/>
            <a:ext cx="6349221" cy="2992028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5385399" y="4602354"/>
            <a:ext cx="1421202" cy="6674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35515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BsnSCB: Pacman, by Jacquelynn Nold"/>
          <p:cNvSpPr>
            <a:spLocks noChangeAspect="1" noChangeArrowheads="1"/>
          </p:cNvSpPr>
          <p:nvPr/>
        </p:nvSpPr>
        <p:spPr bwMode="auto">
          <a:xfrm>
            <a:off x="1600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BsnSCB: Pacman, by Jacquelynn Nold"/>
          <p:cNvSpPr>
            <a:spLocks noChangeAspect="1" noChangeArrowheads="1"/>
          </p:cNvSpPr>
          <p:nvPr/>
        </p:nvSpPr>
        <p:spPr bwMode="auto">
          <a:xfrm>
            <a:off x="1752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9" y="2708920"/>
            <a:ext cx="7882642" cy="27958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584" y="1988841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THANK YOU</a:t>
            </a:r>
            <a:endParaRPr lang="ko-KR" altLang="en-US" sz="32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2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split/>
      </p:transition>
    </mc:Choice>
    <mc:Fallback xmlns="">
      <p:transition spd="slow" advTm="6000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271110" y="906577"/>
            <a:ext cx="178766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1719491"/>
            <a:ext cx="979239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4895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0"/>
                            </p:stCondLst>
                            <p:childTnLst>
                              <p:par>
                                <p:cTn id="20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20"/>
                            </p:stCondLst>
                            <p:childTnLst>
                              <p:par>
                                <p:cTn id="2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744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GAME1</a:t>
            </a:r>
            <a:endParaRPr lang="en-US" altLang="ko-KR" sz="1600" b="1" spc="600" dirty="0">
              <a:solidFill>
                <a:srgbClr val="33CC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33CCFF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60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SNAKE</a:t>
            </a:r>
            <a:endParaRPr lang="ko-KR" altLang="en-US" sz="60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95800" y="3167757"/>
            <a:ext cx="3672408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 smtClean="0">
                <a:latin typeface="나눔스퀘어" pitchFamily="50" charset="-127"/>
                <a:ea typeface="나눔스퀘어" pitchFamily="50" charset="-127"/>
              </a:rPr>
              <a:t>Snake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6813" y="4898105"/>
            <a:ext cx="13580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김 동 혁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95466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981584" y="672952"/>
            <a:ext cx="27687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변수 선언 및 </a:t>
            </a:r>
            <a:r>
              <a:rPr lang="ko-KR" altLang="en-US" sz="1400" b="1" spc="300" dirty="0" err="1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메서드</a:t>
            </a:r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06" y="1412777"/>
            <a:ext cx="7873788" cy="2517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106" y="4063110"/>
            <a:ext cx="7873788" cy="2318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928" y="1844824"/>
            <a:ext cx="3385537" cy="236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6528050" y="1916832"/>
            <a:ext cx="1800198" cy="2808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8668458" y="2671774"/>
            <a:ext cx="1024286" cy="18373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95533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90091" y="672952"/>
            <a:ext cx="78579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조작 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541" y="1538016"/>
            <a:ext cx="8280919" cy="4771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6258174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888" y="672951"/>
            <a:ext cx="9396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뱀 꼬리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9" y="1340768"/>
            <a:ext cx="7678045" cy="3384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8" y="4752856"/>
            <a:ext cx="7678046" cy="17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816107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337</Words>
  <Application>Microsoft Office PowerPoint</Application>
  <PresentationFormat>와이드스크린</PresentationFormat>
  <Paragraphs>137</Paragraphs>
  <Slides>35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35</vt:i4>
      </vt:variant>
    </vt:vector>
  </HeadingPairs>
  <TitlesOfParts>
    <vt:vector size="45" baseType="lpstr">
      <vt:lpstr>HY동녘M</vt:lpstr>
      <vt:lpstr>Quicksand</vt:lpstr>
      <vt:lpstr>나눔스퀘어</vt:lpstr>
      <vt:lpstr>Arial</vt:lpstr>
      <vt:lpstr>HY견고딕</vt:lpstr>
      <vt:lpstr>Open Sans Extrabold</vt:lpstr>
      <vt:lpstr>맑은 고딕</vt:lpstr>
      <vt:lpstr>5_Office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80</cp:revision>
  <dcterms:created xsi:type="dcterms:W3CDTF">2021-04-30T03:35:59Z</dcterms:created>
  <dcterms:modified xsi:type="dcterms:W3CDTF">2021-05-06T07:40:53Z</dcterms:modified>
</cp:coreProperties>
</file>